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87DED-5820-4EDB-A95B-2DE1D9B434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5C0D83-6D8E-4A6A-B177-3932B50324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CPAI mitigates LPS-induced and tPA-dependent cytokine production. (A and B) ELISA measurement of the TNFα and MCP-1 level in the brains of P8 rats at 24 h after intracerebroventricular injection of 1.9 μg LPS, as well as saline (PBS) or 1.9 μg CPAI injection on the opposite cerebral ventricle, normalized to unchallenged (UN) animals (n = 4 for each group). Note that ICV injection of LPS increased both TNFα (172 ± 2%; mean ± SD) and MCP-1 (1026 ± 150%) levels in the brain, which were significantly attenuated by CPAI treatment (96 ± 2% for TNFα and 612 ± 145% for MCP-1, P &lt; 0.01 by unpaired t-test). (C and D) ELISA measurement of the TNFα and MCP-1 level in the brains of P10 wild-type, tPA-null, and uPA-null mice at 24 h after ICV injection of 20 μg LPS (n = 5 for unchallenged and LPS injection groups of each genotype). An LPS injection increased both TNFα (834 ± 88%; mean ± SE) and MCP-1 levels (297 ± 36%) in wild-type mice, but only mildly affected the expression of TNFα (336 ± 78%) and MCP-1 (104 ± 2%) in tPA-null mice. The increase of TNFα (724 ± 51%) and MCP-1 (269 ± 15%) levels in uPA-null mice was not significantly different from that in wild-type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677466-616D-4F79-A85A-05EFDE69F8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1218–1229,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CPAI mitigates LPS-induced and tPA-dependent cytokine production. (A and B) ELISA measurement of the TNFα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CPAI mitigates LPS-induced and tPA-dependent cytokine production. (A and B) ELISA measurement of the TNFα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2024-04-26T18:59:36Z</dcterms:modified>
</cp:coreProperties>
</file>