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D54686-20AD-4D42-AE5D-388A44172D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D45227-5DFD-4EE5-B872-017C79A364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Representative axial slices showing T1-signal correlations with verification scores for the distinctive visually based properties of objects (animals, tools, fruits, and vehicles). The correlations are superimposed on a T1-weighted image and slices are shown in neurological convention where left = left. Talairach z-values (mm) are shown below each slice. (B) Scatter plots of filtered intensity values (x axis) of every patient scan plotted against performance (y axis) on shared and distinctive properties, separately for visually based and nonvisually based property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8A725-72AE-4FA5-95CF-3E496B6855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1066–1073, </a:t>
            </a:r>
            <a:r>
              <a:rPr lang="en-US" altLang="en-US" sz="1000">
                <a:solidFill>
                  <a:srgbClr val="333333"/>
                </a:solidFill>
                <a:hlinkClick r:id="rId3"/>
              </a:rPr>
              <a:t>https://doi.org/10.1093/cercor/bhl016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Representative axial slices showing T</a:t>
            </a:r>
            <a:r>
              <a:rPr lang="en-US" altLang="en-US" b="0" baseline="-25000"/>
              <a:t>1</a:t>
            </a:r>
            <a:r>
              <a:rPr lang="en-US" altLang="en-US" b="0"/>
              <a:t>-signal correlations with verification scores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Representative axial slices showing T1-signal correlations with verification scores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2024-04-26T09:48:27Z</dcterms:modified>
</cp:coreProperties>
</file>