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E7B2E-6E49-4B74-A818-4A853DD43B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96E85-8E8E-48F9-9151-98C6A87DDD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Localization of α-actinin-4 in an MGN case showing segmental deposition. High expression of α-actinin in the glomerular capillary loop segment that contains membranous deposits (above) contrasts with that seen in the segment which contains no discernible deposits (between arrows). US, urinary space; cap, glomerular capillary; pod, podocyte; E, endothelial cell. Magnification ×13 500.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Nephrol Dial Transplant Vol. 19 No. 4 © ERA-EDTA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0314DC-80D3-4F59-AD7D-B440DF1E9B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g6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2004, Pages 844–851,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https://doi.org/10.1093/ndt/gfg620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Localization of α-actinin-4 in an MGN case showing segmental deposition. High expression of α-actinin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Localization of α-actinin-4 in an MGN case showing segmental deposition. High expression of α-actinin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2024-04-26T02:47:49Z</dcterms:modified>
</cp:coreProperties>
</file>