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9DFCE-2B78-4F2D-90CA-13D291E7A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33739-836C-49D9-B5FF-B46AF0E2E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D0;t0-t20;log10hepatitis C virus (HCV) RNA value (logarithmic decline in HCV RNA level 2 days after the start of treatment) and viral genotype. A, D0;t0-t20;log10HCV RNA values for patients infected with different HCV genotypes. B, D0;t0-t20;log10HCV RNA values for patients infected with different HCV genotypes according to final treatment outcome (sustained virological response [SVR] vs relapse [RLPS] or nonresponse [NR]).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1E946-487D-478A-9033-C546EA4899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08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498–506,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Relationship between D</a:t>
            </a:r>
            <a:r>
              <a:rPr lang="en-US" altLang="en-US" b="0" baseline="30000"/>
              <a:t>0;t</a:t>
            </a:r>
            <a:r>
              <a:rPr lang="en-US" altLang="en-US" b="0"/>
              <a:t>0</a:t>
            </a:r>
            <a:r>
              <a:rPr lang="en-US" altLang="en-US" b="0" baseline="30000"/>
              <a:t>-t</a:t>
            </a:r>
            <a:r>
              <a:rPr lang="en-US" altLang="en-US" b="0"/>
              <a:t>2</a:t>
            </a:r>
            <a:r>
              <a:rPr lang="en-US" altLang="en-US" b="0" baseline="30000"/>
              <a:t>0;</a:t>
            </a:r>
            <a:r>
              <a:rPr lang="en-US" altLang="en-US" b="0"/>
              <a:t>log</a:t>
            </a:r>
            <a:r>
              <a:rPr lang="en-US" altLang="en-US" b="0" baseline="-25000"/>
              <a:t>10</a:t>
            </a:r>
            <a:r>
              <a:rPr lang="en-US" altLang="en-US" b="0"/>
              <a:t>hepatitis C virus (HCV) 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Relationship between D0;t0-t20;log10hepatitis C virus (HCV) 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2024-04-26T11:02:54Z</dcterms:modified>
</cp:coreProperties>
</file>