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7ACD3-3A66-4A4C-BFEA-3D8755BFD7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574D0-6448-4783-9311-50971AF9E7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2. 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total GCS scores with and without the verbal component. a 2‐week mortality [all patients], b 2‐week mortality [dysphasic patients], c 3‐month placement [all patients], d 3‐month placement [dysphasic patients].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D3319-F48D-446B-8CC3-8B959B8E27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67–74,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2.  </a:t>
            </a:r>
            <a:r>
              <a:rPr lang="en-US" altLang="en-US" b="0"/>
              <a:t>ROC curves for total GCS scores with and without the verbal component. a 2‐week mortality [all patients],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2.  ROC curves for total GCS scores with and without the verbal component. a 2‐week mortality [all patients],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2024-04-27T01:44:01Z</dcterms:modified>
</cp:coreProperties>
</file>