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0F639-E5F8-4F0E-B019-4C9A132CBA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5C9F19-657C-4AD9-A539-1C27EB6187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EAB39-39E3-426D-90C8-7AB25377B8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2024-04-26T22:07:39Z</dcterms:modified>
</cp:coreProperties>
</file>