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45216-567C-4F3D-A5D5-DAE83C4C1E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41C627-B1B7-46C8-8CC5-53CC4B7991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BD3DE5-EF90-4C2D-A8E2-5C490F7E2F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2024-04-26T02:30:42Z</dcterms:modified>
</cp:coreProperties>
</file>