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F27AA-526B-435D-AD60-AAFB920031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92D2C-469C-49C4-9861-236C8BF691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9655B-7151-4364-942A-6A6B8DB201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2024-04-26T09:07:11Z</dcterms:modified>
</cp:coreProperties>
</file>