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F3C65-B6D9-4371-802F-ABB8830BFB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483F4-06BD-46C3-904B-F163AA22AD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Neuronal correlates of expected precision in the brain. (A) Using a hand-drawn ROI for the SN/VTA, we detected substantial effects for expected precision in both the substantia nigra as well as the ventral tegmental area: SPM thresholded at P &lt; 0.005 (uncorrected) and masked for the midbrain for display purposes. SPM thresholded at P &lt; 0.005 (uncorrected) and masked for the midbrain for display purposes. (B) At the whole-brain level, we found distributed and strong effects of precision in prefrontal, inferotemporal, and parietal regions as well as in the striatum and anterior insular cortex. SPM thresholded at P &lt; 0.005 (uncorrected) and masked for the midbrain for display purposes.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3B648-5AF2-4DDB-9953-471EA505C8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3434–3445,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Neuronal correlates of expected precision in the brain. (A) Using a hand-drawn ROI for the SN/VTA, we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Neuronal correlates of expected precision in the brain. (A) Using a hand-drawn ROI for the SN/VTA, we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2024-04-26T12:36:12Z</dcterms:modified>
</cp:coreProperties>
</file>