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8F2E8-C92D-4C3C-B8AA-8113DC5B4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67E11-9982-4694-BEEC-7541BF7EF8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7. Pair associate task with color switch. Effect of a weak biased input to the class of the paired associate in the middle of the delay period, as a function of a and the strength of the biased input (given to half of the network). After presentation of the cue, the network goes to the asymmetric A attractor in which cue neurons are highly active and pair-associate neurons are weakly active. After a weak biased stimulation (similar to color in the experiment of Naya et al., 1996), the network switches to S (non-selective spontaneous activity), A (i.e. stays in same attractor), A′ (goes to the asymmetric attractor in which pair associate has high activity, cue has low activity), or P (symmetrical pair attractor, both types of neurons have high activity).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F6850-382D-456F-87E6-0987787F35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1151–1161,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7. Pair associate task with color switch. Effect of a weak biased input to the class of the paired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7. Pair associate task with color switch. Effect of a weak biased input to the class of the paired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2024-04-26T11:10:13Z</dcterms:modified>
</cp:coreProperties>
</file>