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78238F-72A2-4D19-B214-DD2376B190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FF70DF-647E-4D3D-8183-50B605F828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Quantitive ability and sensitivity of cPCR assays at pure- (A) and mixed- (B) culture levels for F. succinogenes (a and d), R. albus (b and e) and R. flavefaciens (c and f). A: Relationship between DNA from pure culture and assay values of the targeted 16S rDNA; B: relationship between cells added to rumen fluid and assay values of the targeted 16S rDNA.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191C56-C77C-4E8A-AA87-889CB79D3A2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cPCR-aided enumeration of the three representative cellulolytic bacterial species, F. succinogenes, R. albus and R. flavefaciens, in the rumen of a sheep fed three diets with different proportions of alfalfa hay.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191C56-C77C-4E8A-AA87-889CB79D3A2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cPCR-aided enumeration of the three representative cellulolytic bacterial species, F. succinogenes, R. albus and R. flavefaciens, in various alimentary tract sites of sheep on hay (Sudan grass) and concentrate diet. ND: not detected. *: detectable but not quantifiable.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191C56-C77C-4E8A-AA87-889CB79D3A2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1.tb10911.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1.tb10911.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1.tb10911.x"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204, Issue 2, November 2001, Pages 361–366, </a:t>
            </a:r>
            <a:r>
              <a:rPr lang="en-US" altLang="en-US" sz="1000">
                <a:solidFill>
                  <a:srgbClr val="333333"/>
                </a:solidFill>
                <a:hlinkClick r:id="rId3"/>
              </a:rPr>
              <a:t>https://doi.org/10.1111/j.1574-6968.2001.tb10911.x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Quantitive ability and sensitivity of cPCR assays at pure- (A) and mixed- (B) culture levels for 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981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204, Issue 2, November 2001, Pages 361–366, </a:t>
            </a:r>
            <a:r>
              <a:rPr lang="en-US" altLang="en-US" sz="1000">
                <a:solidFill>
                  <a:srgbClr val="333333"/>
                </a:solidFill>
                <a:hlinkClick r:id="rId3"/>
              </a:rPr>
              <a:t>https://doi.org/10.1111/j.1574-6968.2001.tb10911.x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cPCR-aided enumeration of the three representative cellulolytic bacterial species, F. succinogenes, R. albus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090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204, Issue 2, November 2001, Pages 361–366, </a:t>
            </a:r>
            <a:r>
              <a:rPr lang="en-US" altLang="en-US" sz="1000">
                <a:solidFill>
                  <a:srgbClr val="333333"/>
                </a:solidFill>
                <a:hlinkClick r:id="rId3"/>
              </a:rPr>
              <a:t>https://doi.org/10.1111/j.1574-6968.2001.tb10911.x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cPCR-aided enumeration of the three representative cellulolytic bacterial species, F. succinogenes, R. albus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80376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Quantitive ability and sensitivity of cPCR assays at pure- (A) and mixed- (B) culture levels for F. ...</vt:lpstr>
      <vt:lpstr>2 cPCR-aided enumeration of the three representative cellulolytic bacterial species, F. succinogenes, R. albus ...</vt:lpstr>
      <vt:lpstr>3 cPCR-aided enumeration of the three representative cellulolytic bacterial species, F. succinogenes, R. albus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2024-04-26T12:52:04Z</dcterms:modified>
</cp:coreProperties>
</file>