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5711D-55B6-47A5-8A62-AEA8B48ACC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A9BA7-FD60-4806-83AC-A95968DCA0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5F606-31E6-4A17-A9B9-8DD7050DA8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2024-05-08T23:48:09Z</dcterms:modified>
</cp:coreProperties>
</file>