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9F7FBD-0233-46E2-BC65-3C32EB4D70D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675DB2-9AE8-4712-949B-5E41D5EBC76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40820A-F56C-4AE5-9E03-537C01E27A6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2024-09-19T10:02:06Z</dcterms:modified>
</cp:coreProperties>
</file>