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23DDB1-7E97-4513-BAB4-EABC136C79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564CE-0E54-4F0A-A0AF-52FA05E4E0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0C6853-3518-4AB5-B27E-3EE2C02D5A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2024-09-20T06:50:52Z</dcterms:modified>
</cp:coreProperties>
</file>