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CE1F26-C2FE-436B-8E5F-3097D9C1167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4338E2-E221-494D-8466-6361B9E842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Sketch of the North Atlantic Circulation with the Gulf Stream (red), the subtropical gyre (orange), the deep western boundary current (black) and the North Atlantic Current (yellow). The two pink squares indicate regions of deep water formation in the North Atlantic.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BC5181-F4C0-4C23-B25C-0CDF08D62C6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limsys/dzw0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Dyn Stat Clim Syst</a:t>
            </a:r>
            <a:r>
              <a:rPr lang="en-US" altLang="en-US" sz="1000">
                <a:solidFill>
                  <a:srgbClr val="333333"/>
                </a:solidFill>
              </a:rPr>
              <a:t>, Volume 1, Issue 1, 2016, dzw003, </a:t>
            </a:r>
            <a:r>
              <a:rPr lang="en-US" altLang="en-US" sz="1000">
                <a:solidFill>
                  <a:srgbClr val="333333"/>
                </a:solidFill>
                <a:hlinkClick r:id="rId3"/>
              </a:rPr>
              <a:t>https://doi.org/10.1093/climsys/dzw003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Sketch of the North Atlantic Circulation with the Gulf Stream (red), the subtropical gyre (orange), the deep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Sketch of the North Atlantic Circulation with the Gulf Stream (red), the subtropical gyre (orange), the deep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2024-04-26T09:41:45Z</dcterms:modified>
</cp:coreProperties>
</file>