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D3A2E-394B-4DD5-A2C1-CCB2D7F448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50B95-5399-47EA-9487-0024938741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Canonical pathways of sterol synthesis leading to land plants, fungi, and vertebrate sterols. Upstream of squalene, the mevalonate (MVA) and 2-C-methyl-D-erythrol 4-phosphate (MEP) ways leading to IPP are shown. Downstream of squalene, the bacterial pathway of hopanoid synthesis via SHC is also indicated. (B) Numbering of carbons and cycles of steroids. (C) Table indicating the names and EC numbers of fungi, vertebrates, and land plants genes corresponding to each step of the pathway shown in (A). The red box indicates that the gene performing C-3 ketoreduction is still unknown in land 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Sterols characterized from organisms other than fungi, vertebrates, and land plants present in our data set. For sterol modifications discussed in the text, refer to figure 1B for numbering.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Alignment of ERG7 homologs from representative taxa. The catalytic residue D455 is highlighted in red. Positions 381, 449, and 453 are differentially conserved between lanosterol synthases (yellow) and cycloartenol synthases (green). The numbering refers to the H. sapiens ERG7 homolog (NP_002331).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Inference of ancestral sets of sterol enzymes. These are inferred based on a consensus phylogeny of eukaryotes included in our data set according to the most recent data (Burki et al. 2008; Hampl et al. 2009) rooted in between unikonts and bikonts. Lineages where the ability to synthesize sterols has been lost are indicated by red crosses. We inferred maximal and minimal ancestral enzyme contents at the three most ancient nodes (LECA, Unikonts, and Bikonts). Additional proteins in the maximal content with respect to the minimal content are indicated by question marks (see text for details). Putative duplications inferred in the lineage leading to the LECA are indicated by a star. Losses and gains of proteins are indicated only for the most basal branches by purple and blue arrows,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Genomic context of ERG1 and ERG7 genes in the genomes of the four sterol-synthesizing bacteria G. obscuriglobus, M. capsulatus, S. aurantiaca, and P. pacifica.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Maximum likelihood tree of ERG1 homologs. Only a subset of the most closely related bacterial monooxygenases are included. Following removal of ambiguously aligned regions, the final data set included 130 conserved positions. The tree was obtained by PHYML (Guindon and Gascuel 2003) as detailed in Materials and Methods. For clarity, only bootstrap values &gt;50%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Alignment of ERG1 homologs including sequences of the four sterol-synthesizing bacteria (G. obscuriglobus, M. capsulatus, S. aurantiaca, and P. pacifica), of two other bacteria (Saccharopolyspora erythraea and Frankia alni), and of five representatives of eukaryotes (T. brucei, S. cerevisiae, H. sapiens, D. discoideum, and A. thaliana).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Maximum likelihood tree of ERG7 homologs. Following removal of ambiguously aligned regions, the final data set included 386 conserved positions. The tree was obtained by PHYML with the same criteria as detailed in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Maximum likelihood tree of putative ERG27 analogues. Following removal of ambiguously aligned regions, the final data set included 483 conserved positions. The tree was obtained by PHYML with the same criteria as in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AF15A-FC3B-4D00-8504-4EE32DACF12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gbe/evp03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Canonical pathways of sterol synthesis leading to land plants, fungi, and vertebrate sterols. Upstream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Sterols characterized from organisms other than fungi, vertebrates, and land plants present in our data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Alignment of ERG7 homologs from representative taxa. The catalytic residue D455 is highlighted in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67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Inference of ancestral sets of sterol enzymes. These are inferred based on a consensus phylogeny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Genomic context of ERG1 and ERG7 genes in the genomes of the four sterol-synthesizing bacteria 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Maximum likelihood tree of ERG1 homologs. Only a subset of the most closely related bacterial monooxygenases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Alignment of ERG1 homologs including sequences of the four sterol-synthesizing bacteria (G. obscuriglobus,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Maximum likelihood tree of ERG7 homologs. Following removal of ambiguously aligned regions, the final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1, , 2009, Pages 364–381, </a:t>
            </a:r>
            <a:r>
              <a:rPr lang="en-US" altLang="en-US" sz="1000">
                <a:solidFill>
                  <a:srgbClr val="333333"/>
                </a:solidFill>
                <a:hlinkClick r:id="rId3"/>
              </a:rPr>
              <a:t>https://doi.org/10.1093/gbe/evp036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Maximum likelihood tree of putative ERG27 analogues. Following removal of ambiguously aligned regions,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(A) Canonical pathways of sterol synthesis leading to land plants, fungi, and vertebrate sterols. Upstream of ...</vt:lpstr>
      <vt:lpstr>FIG. 2.— Sterols characterized from organisms other than fungi, vertebrates, and land plants present in our data set. ...</vt:lpstr>
      <vt:lpstr>FIG. 3.— Alignment of ERG7 homologs from representative taxa. The catalytic residue D455 is highlighted in red. ...</vt:lpstr>
      <vt:lpstr>FIG. 4.— Inference of ancestral sets of sterol enzymes. These are inferred based on a consensus phylogeny of ...</vt:lpstr>
      <vt:lpstr>FIG. 5.— Genomic context of ERG1 and ERG7 genes in the genomes of the four sterol-synthesizing bacteria G. ...</vt:lpstr>
      <vt:lpstr>FIG. 6.— Maximum likelihood tree of ERG1 homologs. Only a subset of the most closely related bacterial monooxygenases ...</vt:lpstr>
      <vt:lpstr>FIG. 7.— Alignment of ERG1 homologs including sequences of the four sterol-synthesizing bacteria (G. obscuriglobus, M. ...</vt:lpstr>
      <vt:lpstr>FIG. 8.— Maximum likelihood tree of ERG7 homologs. Following removal of ambiguously aligned regions, the final data ...</vt:lpstr>
      <vt:lpstr>FIG. 9.— Maximum likelihood tree of putative ERG27 analogues. Following removal of ambiguously aligned regions,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2024-04-27T03:28:43Z</dcterms:modified>
</cp:coreProperties>
</file>