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B3887-DC87-4D6E-B2F8-03F0D5B5E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FA119-1EBE-4DEE-B8A3-6500B74BDA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long segment MD progression by age. Controls (blue) have a lower MD at all ages than patients without ASD (red), and patients with ASD (green). Controls have a lower MD than patients without ASD, although the difference is small (P = 0.026). Controls have a much lower MD than patients with ASD (P &lt; 0.000001). Patients without ASD also have a much lower MD than those with ASD (P = 0.0005).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CCF51-AA93-4762-8E3C-58A183E50C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1526–1532,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long segment MD progression by age. Controls (blue) have a lower MD at all ages than patients without ASD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long segment MD progression by age. Controls (blue) have a lower MD at all ages than patients without ASD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2024-04-26T08:03:31Z</dcterms:modified>
</cp:coreProperties>
</file>