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5837E8-3957-4DE2-8436-F385FE4FB6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AD866-B2DE-4D10-906A-AC841F4596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Substituting external [Na+] with NMDG+ and Li+ has different effects on anoxia-induced K+ derangement. *P &lt; 0.05, **P &lt; 0.01, ***P &lt; 0.001 versus Cont; #P &lt; 0.05, ##P &lt; 0.01, ###P &lt; 0.001 versus NMDG+. Note that substituting Na+ with NMDG+ greatly attenuated the anoxia-induced increase in peak [K+]e, the rate of rise of [K+]e to peak, and undershoot of potassium during reoxygenation, whereas low-Na+ perfusion by substituting with Li+ potentiated anoxia-induced increase in the rate of rise of [K+]e to peak and potassium undershoot during reoxygenation.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F9D9D3-1CF5-47A4-932D-DE472C7459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2217–2227,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Substituting external [Na</a:t>
            </a:r>
            <a:r>
              <a:rPr lang="en-US" altLang="en-US" b="0" baseline="30000"/>
              <a:t>+</a:t>
            </a:r>
            <a:r>
              <a:rPr lang="en-US" altLang="en-US" b="0"/>
              <a:t>] with NMDG</a:t>
            </a:r>
            <a:r>
              <a:rPr lang="en-US" altLang="en-US" b="0" baseline="30000"/>
              <a:t>+</a:t>
            </a:r>
            <a:r>
              <a:rPr lang="en-US" altLang="en-US" b="0"/>
              <a:t> and Li</a:t>
            </a:r>
            <a:r>
              <a:rPr lang="en-US" altLang="en-US" b="0" baseline="30000"/>
              <a:t>+</a:t>
            </a:r>
            <a:r>
              <a:rPr lang="en-US" altLang="en-US" b="0"/>
              <a:t> has different effects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Substituting external [Na+] with NMDG+ and Li+ has different effects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2024-04-26T04:34:21Z</dcterms:modified>
</cp:coreProperties>
</file>