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A99FD5-74C6-499C-96D0-2C2DFC8032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7C43F4-CE92-4F4E-A38D-0797B938C4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Strongly magenta-colored macrophages (arrowheads); zone 3. Prolonged Ziehl-Nielsen; original magnification: 100×. (A) Hereditary diffuse leukoencephalopathy with spheroids (HDLS), 39-year-old female. (B) Sporadic pigmentary type of orthochromatic leukodystrophy, same 74-year-old male as in Figure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7609EB-003B-4B6E-9620-D44A6D5741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09862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66, Issue 7, July 2007, Pages 660–672,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https://doi.org/10.1097/nen.0b013e3180986247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Strongly magenta-colored macrophages (arrowheads); zone 3. Prolonged Ziehl-Nielsen; original magnification: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Strongly magenta-colored macrophages (arrowheads); zone 3. Prolonged Ziehl-Nielsen; original magnification: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2024-04-26T06:18:14Z</dcterms:modified>
</cp:coreProperties>
</file>