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E0C80D-B32A-4BE0-8E91-D415EAC8B1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E4DE3-A084-4C01-B223-0683FF500A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GC content of the P. fucata assembled genome (500 bp sliding window). The vertical axis shows counts of DNA sequence reads; the horizontal axis, percentage of GC in the reads. The GC content of the pearl oyster genome was estimated to be ∼34%. The GC contents of genomes of C. elegans (34%), Strongylocentrotus pulpulatus (35%), B. floridae (40%), and H. sapiens (38%) are shown for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C16A7-3859-443D-B83E-E77CEA77BC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s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2012, Pages 117–130,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GC content of the P. fucata assembled genome (500 bp sliding window). The vertical axis shows counts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GC content of the P. fucata assembled genome (500 bp sliding window). The vertical axis shows counts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2024-09-19T07:55:21Z</dcterms:modified>
</cp:coreProperties>
</file>