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A3FCDC-E8D5-4982-AB44-E1A3874C39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56D1CE-1CDA-4450-A2B9-B8E62B70D10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GC content of the P. fucata assembled genome (500 bp sliding window). The vertical axis shows counts of DNA sequence reads; the horizontal axis, percentage of GC in the reads. The GC content of the pearl oyster genome was estimated to be ∼34%. The GC contents of genomes of C. elegans (34%), Strongylocentrotus pulpulatus (35%), B. floridae (40%), and H. sapiens (38%) are shown for comparison.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Kazusa DNA Research InstituteThis is an Open Access article distributed under the terms of the Creative Commons Attribution Non-Commercial License (http://creativecommons.org/licenses/by-nc/3.0/),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7126BC-A646-46E4-B9D5-5BC477DD8D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nares/dss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DNA Res</a:t>
            </a:r>
            <a:r>
              <a:rPr lang="en-US" altLang="en-US" sz="1000">
                <a:solidFill>
                  <a:srgbClr val="333333"/>
                </a:solidFill>
              </a:rPr>
              <a:t>, Volume 19, Issue 2, April 2012, Pages 117–130,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https://doi.org/10.1093/dnares/dss005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The GC content of the P. fucata assembled genome (500 bp sliding window). The vertical axis shows counts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The GC content of the P. fucata assembled genome (500 bp sliding window). The vertical axis shows counts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2024-09-20T06:11:08Z</dcterms:modified>
</cp:coreProperties>
</file>