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8999D-7E60-4013-B4ED-EECE6BEA61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4ED2C-39DD-45E7-AA2C-AABC3FD203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81E4C-7D93-441B-803D-CFCF480F70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2024-09-21T00:32:19Z</dcterms:modified>
</cp:coreProperties>
</file>