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267B74-D8FC-46A3-916F-53EEEB2EF8A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1DA7A1-747D-4B51-AA24-3ED40AC882C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55036B-AC0F-44C3-9D0F-7A0F3B65EE7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2024-09-19T09:41:55Z</dcterms:modified>
</cp:coreProperties>
</file>