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656A08-A7FC-4DA5-9949-7B61EFD9C8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E4A30D-561E-4B22-8211-BD2BDA4FC5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581022-5DD1-4838-8345-7CC5BC0EED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2024-04-26T07:15:20Z</dcterms:modified>
</cp:coreProperties>
</file>