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D9208C-9FB6-474D-B3D4-4679D4A301C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107E6E-225E-4335-A392-80B3CFCE19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Representative images of Golgi-impreganted segments from basal dendrites of the four experimental groups. The upper row shows dendritic segments of the anterior cingulate cortex (ACd), the lower row dendritic segments of the somatosensory cortex (SSC). Scale bar, 5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D87B68-AF12-4FEF-9F50-0C0C7F8FDC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802–808, </a:t>
            </a:r>
            <a:r>
              <a:rPr lang="en-US" altLang="en-US" sz="1000">
                <a:solidFill>
                  <a:srgbClr val="333333"/>
                </a:solidFill>
                <a:hlinkClick r:id="rId3"/>
              </a:rPr>
              <a:t>https://doi.org/10.1093/cercor/bhh181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Representative images of Golgi-impreganted segments from basal dendrites of the four experimental groups.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Representative images of Golgi-impreganted segments from basal dendrites of the four experimental groups.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2024-04-26T16:37:21Z</dcterms:modified>
</cp:coreProperties>
</file>