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2982DC-3D95-4B2F-BB78-12EED7DF9F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ACFF9C-3A30-4D0E-BB81-58D5426161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DC3C26-2EDB-4A68-9E51-FE21170E7C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2024-04-27T01:09:36Z</dcterms:modified>
</cp:coreProperties>
</file>