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6A381-BEBF-4111-9CF3-4743E1D222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AACE7-934D-480A-B33B-22DFE9F73C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Inbreeding depression at five life stages in three populations. Inbreeding depression was calculated as 1 − (ws/wo) using population mean fitness values. Seeds = the proportion of fertilized ovules developing into mature seeds; Seedling survival = the proportion of seedlings surviving to two weeks; Survival to flowering = the proportion of plants surviving from 2 weeks to flowering. Biomass indicates dry above-ground biomass at senescence.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77A79-159E-493E-B4E4-07F6BA68D7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l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98, Issue 2, August 2006, Pages 351–360,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https://doi.org/10.1093/aob/mcl105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Inbreeding depression at five life stages in three populations. Inbreeding depression was calculated as 1 −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Inbreeding depression at five life stages in three populations. Inbreeding depression was calculated as 1 −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2024-04-26T11:28:00Z</dcterms:modified>
</cp:coreProperties>
</file>