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B7065-AC34-4FDB-B05E-3B7BA2BC5F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1E7789-85CC-440B-997C-49B02D2712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Detection of the GLUT1 and GLUT3 proteins by immunoblotting in the cerebellum (A) and hippocampus (B) at postnatal days 12 and 20 and in adult animals. Corresponding quantification of the 2 transporters in the cerebellum (C) and the hippocampus (D). Results were normalized to the individual protein levels of adult animals. Significant differences for GLUT1 are indicated by asterisks (*) and for GLUT3 by sharp symbols (#).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61A2A-49FB-49DA-8A5C-EE4047A0F8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222–231,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Detection of the GLUT1 and GLUT3 proteins by immunoblotting in the cerebellum (A) and hippocampus (B)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Detection of the GLUT1 and GLUT3 proteins by immunoblotting in the cerebellum (A) and hippocampus (B)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2024-04-26T02:51:23Z</dcterms:modified>
</cp:coreProperties>
</file>