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ADE67-A904-4C27-8F3C-84BECF6866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02470-A2BD-4150-95AB-C0E2659C22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Formation of the active metabolites of clopidogrel and prasugrel.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4A0A7-F036-4B0E-A850-C5EB295CAD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24, December 2010, Pages 2974–2976,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Formation of the active metabolites of clopidogrel and prasugrel.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Formation of the active metabolites of clopidogrel and prasugrel.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2024-04-26T03:36:07Z</dcterms:modified>
</cp:coreProperties>
</file>