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C5C0D-7E36-4177-B9AF-9F43D0B409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38563-3989-44B9-8B24-D41054028F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first and the third axis of the ordination diagram resulting from a redundancy analysis between the beetle assemblage and the relative basal area of tree species recorded from ground survey. Abbreviations for the beetle species are as in Fig. 2 and those for the tree species are as in Fig.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Institute of Botany, Chinese Academy of Sciences and the Botanical Society of China.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BAB77-7F54-4D23-A8A7-2182BF931E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e/rtr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Plant Ecol</a:t>
            </a:r>
            <a:r>
              <a:rPr lang="en-US" altLang="en-US" sz="1000">
                <a:solidFill>
                  <a:srgbClr val="333333"/>
                </a:solidFill>
              </a:rPr>
              <a:t>, Volume 5, Issue 1, March 2012, Pages 97–108, </a:t>
            </a:r>
            <a:r>
              <a:rPr lang="en-US" altLang="en-US" sz="1000">
                <a:solidFill>
                  <a:srgbClr val="333333"/>
                </a:solidFill>
                <a:hlinkClick r:id="rId3"/>
              </a:rPr>
              <a:t>https://doi.org/10.1093/jpe/rtr037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first and the third axis of the ordination diagram resulting from a redundancy analysis between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first and the third axis of the ordination diagram resulting from a redundancy analysis between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2024-04-26T18:52:52Z</dcterms:modified>
</cp:coreProperties>
</file>