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D7053A-D847-4BDD-ACF6-8A8223DD2C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CD0CD2-C446-404A-8957-F932AA03A9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43C55F-F57D-4D34-B356-E36B95527E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2024-04-27T03:10:19Z</dcterms:modified>
</cp:coreProperties>
</file>