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2688A0-4D1A-4E36-9285-4DF7C2F112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71E2B1-F4AC-40DB-8D05-E4110835DC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course and scalp distribution of the ADAN (a) and LRP (b) component. Amplitudes are averaged over the selected channels marked with a +. Solid line: predictive cue condition, dashed–dotted line: nonpredictive cue condition, dashed line: nonpredictive cue condition with respect to response side. The gray bars indicate the time intervals used for statistical evaluation and for display of the scalp distributions. The scalp distribution of the ADAN is averaged across the predictive and nonpredictive cue condition. The LRP scalp distribution represents the predictive cue condition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6257F7-CD12-4538-BFA8-F8C9370FA6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1294–1302, </a:t>
            </a:r>
            <a:r>
              <a:rPr lang="en-US" altLang="en-US" sz="1000">
                <a:solidFill>
                  <a:srgbClr val="333333"/>
                </a:solidFill>
                <a:hlinkClick r:id="rId3"/>
              </a:rPr>
              <a:t>https://doi.org/10.1093/cercor/bhn174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course and scalp distribution of the ADAN (a) and LRP (b) component. Amplitudes are averaged over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Time course and scalp distribution of the ADAN (a) and LRP (b) component. Amplitudes are averaged over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2024-04-26T23:53:55Z</dcterms:modified>
</cp:coreProperties>
</file>