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B3F2E8-7D31-4FC5-8F21-AF7C43F3BE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FB8AC-1537-43BB-9A1C-73AF3E8941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Endplates from dtTg4/Tg4 mice are poorly developed and this defect is partially rescued in PrP-dystonin-a2/PrP-dystonin-a2;dtTg4/Tg4 mice. Representative photomicrographs showing NMJ endplate morphology in TA myofibers isolated from P15 wild-type (A–N), dtTg4/Tg4 (A′–N′) and PrP/PrP;dtTg4/Tg4 (A″–N″) mice. The endplates from dtTg4/Tg4 myofibers were less developed than those from wild-type (as indicated by asterisks and double asterisks). In addition to having an immature morphology, the endplates indicated by the double asterisks display neurofilament accumulation on the presynaptic side. Interestingly, both of these abnormal features were reduced in the PrP/PrP;dtTg4/Tg4 mice. Scale bar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82EEA7-05CE-4ADD-9949-5C65753231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2694–2710, </a:t>
            </a:r>
            <a:r>
              <a:rPr lang="en-US" altLang="en-US" sz="1000">
                <a:solidFill>
                  <a:srgbClr val="333333"/>
                </a:solidFill>
                <a:hlinkClick r:id="rId3"/>
              </a:rPr>
              <a:t>https://doi.org/10.1093/hmg/ddt663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Endplates from dt</a:t>
            </a:r>
            <a:r>
              <a:rPr lang="en-US" altLang="en-US" b="0" baseline="30000"/>
              <a:t>Tg4/Tg4</a:t>
            </a:r>
            <a:r>
              <a:rPr lang="en-US" altLang="en-US" b="0"/>
              <a:t> mice are poorly developed and this defect is partially rescued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Endplates from dtTg4/Tg4 mice are poorly developed and this defect is partially rescued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2024-04-27T04:38:54Z</dcterms:modified>
</cp:coreProperties>
</file>