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C73542-6CB0-4284-BD2F-0D38FE80AF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E85286-FDE8-4FD7-AF26-1E98F23946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63F52-C12A-458F-AD09-CEA9087E64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2024-04-26T03:09:00Z</dcterms:modified>
</cp:coreProperties>
</file>