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366396-C7A6-4702-8431-728CB7A403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C3A09-2AEB-4B60-A5C3-4757E1748F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5C4567-9EB5-49FC-8806-EB8F26ACC6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2024-04-26T12:20:52Z</dcterms:modified>
</cp:coreProperties>
</file>