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47FEF-B0C8-4113-AC22-B71A2314A4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0B478B-8337-4984-BE74-8F99EE67EE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—Scatter plots of the factors in the result of principal component analysis. Symbols indicate respective species described in Fig. 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EBE07-3BD5-4C81-B60F-A3D50822B9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11-MAMM-A-296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93, Issue 3, 28 June 2012, Pages 839–850,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https://doi.org/10.1644/11-MAMM-A-296.1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—Scatter plots of the factors in the result of principal component analysis. Symbols indicate respective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—Scatter plots of the factors in the result of principal component analysis. Symbols indicate respective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2024-04-26T07:04:03Z</dcterms:modified>
</cp:coreProperties>
</file>