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F12B3F-74AF-4AC2-B497-9E8269A16B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4A6E27-33DD-4123-919B-2172821EAA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Factors affecting the energetics of Na+ efflux into the xylem. Assuming a 1 : 1 stoichiometry for Na+ : H+ exchange, then Na+/H+ antiporters will transport Na+ into the xylem, due to the large pH difference between the cytosol and xylem. However, if the xylem pH changes, or if the stoichiometry of the antiporter is different, then antiporters could act to pump Na+ out of the xylem solution. If the intracellular concentration of Na+ is much higher than the xylem concentration, and if xylem parenchyma cells are slightly depolarized at high NaCl, then efflux to the xylem can occur passively via ion channels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04F825-E663-4421-BED0-FE775C793D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g0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91, Issue 5, April 2003, Pages 503–527, </a:t>
            </a:r>
            <a:r>
              <a:rPr lang="en-US" altLang="en-US" sz="1000">
                <a:solidFill>
                  <a:srgbClr val="333333"/>
                </a:solidFill>
                <a:hlinkClick r:id="rId3"/>
              </a:rPr>
              <a:t>https://doi.org/10.1093/aob/mcg058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Factors affecting the energetics of Na</a:t>
            </a:r>
            <a:r>
              <a:rPr lang="en-US" altLang="en-US" b="0" baseline="30000"/>
              <a:t>+</a:t>
            </a:r>
            <a:r>
              <a:rPr lang="en-US" altLang="en-US" b="0"/>
              <a:t> efflux into the xylem. Assuming a 1 :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Factors affecting the energetics of Na+ efflux into the xylem. Assuming a 1 : 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2024-04-26T03:55:35Z</dcterms:modified>
</cp:coreProperties>
</file>