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FBDDAF-A496-4756-9921-2592B89486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AD107C-46E2-4225-9F1C-32868B2517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Conservation of the DNA binding domains of human (Hs) and mouse (Mm) RFX1–5, and homologous sequences found in the S.pombe gene sak1, the S.cerevisiae gene ScRFX and the C.elegans gene CeRFX. (A) Amino acid sequence alignment of the DNA binding domains. The consensus sequence is given below. Invariant residues are highlighted in red and similar residues conserved in all sequences are highlighted in blue. (B) The percent homology between the DNA binding domains is given for all pairwise alignments. Similar residues were considered to be W/F/Y, K/R, D/E, M/F/I/L/V, S/T/A and N/Q.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948B75-5223-47AB-A3D9-07DDFB6D30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4.5.8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24, Issue 5, 1 March 1996, Pages 803–807, </a:t>
            </a:r>
            <a:r>
              <a:rPr lang="en-US" altLang="en-US" sz="1000">
                <a:solidFill>
                  <a:srgbClr val="333333"/>
                </a:solidFill>
                <a:hlinkClick r:id="rId3"/>
              </a:rPr>
              <a:t>https://doi.org/10.1093/nar/24.5.803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Conservation of the DNA binding domains of human (Hs) and mouse (Mm) RFX1–5, and homologous sequences found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Conservation of the DNA binding domains of human (Hs) and mouse (Mm) RFX1–5, and homologous sequences found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2024-04-26T06:49:32Z</dcterms:modified>
</cp:coreProperties>
</file>