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C393B3-91A6-4C2A-84FB-CF7A3490938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C0A811C-3783-47ED-A610-0757CEFE54B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Plots of the percentage of scissors choices made in the strongly biased condition for all patients (RBD patients are presented to the right and LBD patients are presented to the left). In each plot, trial number from 0 to 180 is presented on the x-axis with percentage of scissors choices from 0 to 100 presented on the y-axis. *indicates the patients with neglect.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F5795E3-C618-4590-93B7-6B9FEB186CC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35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12, December 2012, Pages 2745–2760, </a:t>
            </a:r>
            <a:r>
              <a:rPr lang="en-US" altLang="en-US" sz="1000">
                <a:solidFill>
                  <a:srgbClr val="333333"/>
                </a:solidFill>
                <a:hlinkClick r:id="rId3"/>
              </a:rPr>
              <a:t>https://doi.org/10.1093/cercor/bhr351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Plots of the percentage of scissors choices made in the strongly biased condition for all patients (RBD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Plots of the percentage of scissors choices made in the strongly biased condition for all patients (RBD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2024-09-20T05:33:55Z</dcterms:modified>
</cp:coreProperties>
</file>