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12C181-5409-4A1D-9838-D21115EFA9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96162F-1D44-4BC7-AFCE-2C4BFAA79E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B94F4A-BB90-459C-93B8-B53DCB550D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2024-04-26T10:01:16Z</dcterms:modified>
</cp:coreProperties>
</file>