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90FD4D-CAB7-4FA1-BE1C-9D767096BF0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F7C8E-D45D-426B-8066-76B8E6FAD2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Forest plot of the ORs for the association between CRC and rs1035209. Studies were weighted according to the inverse of the variance of the log of the OR calculated by unconditional logistic regression. Horizontal lines: 95% CI. Box: OR point estimate; its area is proportional to the weight of the study. Diamond (and broken line): overall summary estimate, with CI given by its width. Unbroken vertical line: null value (OR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E9C57F-21E2-4D71-B746-F1F2045B73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4729–4737, </a:t>
            </a:r>
            <a:r>
              <a:rPr lang="en-US" altLang="en-US" sz="1000">
                <a:solidFill>
                  <a:srgbClr val="333333"/>
                </a:solidFill>
                <a:hlinkClick r:id="rId3"/>
              </a:rPr>
              <a:t>https://doi.org/10.1093/hmg/ddu177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Forest plot of the ORs for the association between CRC and rs1035209. Studies were weighted according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Forest plot of the ORs for the association between CRC and rs1035209. Studies were weighted according to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2024-04-26T15:43:59Z</dcterms:modified>
</cp:coreProperties>
</file>