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008C1-08AF-4368-833C-1CBFE6B1D8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E6A9B-8C9E-456D-B3CA-B8CAD1BD13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95863-6128-4E4B-BD83-DF66F6C111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2024-04-26T17:11:59Z</dcterms:modified>
</cp:coreProperties>
</file>