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E39577-81B2-44EA-8AF0-8849B849353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CB52F7-0CBF-44FC-8A35-97AA6FFB786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3185E8-266C-42DF-89F0-306ECDCAA1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2024-04-26T10:43:08Z</dcterms:modified>
</cp:coreProperties>
</file>