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085594-61A7-4B29-A593-68825E5D7C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47E548-6667-44D1-A7C1-B59E1F6ABD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Odds ratios for induction of clinical remission and response.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2014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4F59FA-42CD-4465-9FC2-DB870FC15E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rohns.2014.07.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8, Issue 12, 1 December 2014, Pages 1632–1641,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https://doi.org/10.1016/j.crohns.2014.07.003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Odds ratios for induction of clinical remission and response.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Odds ratios for induction of clinical remission and response.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2024-09-19T09:28:27Z</dcterms:modified>
</cp:coreProperties>
</file>