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C61100-07B2-4BE8-A573-F2022E41FF8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C0750E-D662-4AD7-9889-BEFB7AA92EB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Odds ratios for induction of clinical remission and response.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2014 European Crohn's and Colitis Organisation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C4A3CB-C8CF-4FEB-B3B6-85E01BE5071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rohns.2014.07.00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Crohns Colitis</a:t>
            </a:r>
            <a:r>
              <a:rPr lang="en-US" altLang="en-US" sz="1000">
                <a:solidFill>
                  <a:srgbClr val="333333"/>
                </a:solidFill>
              </a:rPr>
              <a:t>, Volume 8, Issue 12, 1 December 2014, Pages 1632–1641,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https://doi.org/10.1016/j.crohns.2014.07.003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Odds ratios for induction of clinical remission and response.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Odds ratios for induction of clinical remission and response.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2024-05-08T01:00:11Z</dcterms:modified>
</cp:coreProperties>
</file>