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DDADF-7C0E-4BA2-A201-A0BA966222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76478-88E5-4D14-87D9-594EEF1562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for induction of clinical remission and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C31A4-AA0B-467D-8BC4-F8F0575B99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4.07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12, 1 December 2014, Pages 1632–1641,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https://doi.org/10.1016/j.crohns.2014.07.003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Odds ratios for induction of clinical remission and response.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Odds ratios for induction of clinical remission and response.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2024-09-20T03:08:26Z</dcterms:modified>
</cp:coreProperties>
</file>