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F5DEB-E319-428F-BA6B-E1E9BFDB26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EF954D-21A4-4C01-BE05-341D687859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Prevalence of MRSA and VRE (E. faecium) in Europe based on EARSS report 2001.85 Those countries that reported on the susceptibility of &lt;10 isolates of E. faecium have been excluded. The UK figure for VRE is based on information from the UK ARMRL Newsletter (June 1999). AT, Austria; CZ, Czech Republic; DE, Germany; ES, Spain; FI, Finland; GR, Greece; HU, Hungary; IL, Israel; IT, Italy; NL, the Netherlands; PL, Poland; PT, Portugal; SE, Sweden; SI, Slovenia; UK, United Kingdom.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185BA-4CD6-4482-88C9-A9480A56A8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g4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53, Issue 1, January 2004, Pages 28–52,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https://doi.org/10.1093/jac/dkg483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Prevalence of MRSA and VRE (E. faecium) in Europe based on EARSS report 2001.85 Those countries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Prevalence of MRSA and VRE (E. faecium) in Europe based on EARSS report 2001.85 Those countries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2024-04-26T18:02:25Z</dcterms:modified>
</cp:coreProperties>
</file>