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EB7E1-F99B-4C4B-8386-D145C551D5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78C43B-6A67-437C-8BC5-9B883A2D03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Scatterplots of the horizontal (abscissa) and vertical (ordinate) eye displacements (in degrees) of all saccades executed by the seven experimental monkeys we studied during the critical first 10 min of the 14C-DG experiment. Dark blue dots represent horizontal, light blue dots vertical, green dots oblique upward, and red dots oblique downward saccades to visual targets. Moreover, black dots represent the saccades executed by the control in the dark (Cd) monkey.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FCDA4-562B-4689-99E7-10B9A7B8BB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3095–3106, </a:t>
            </a:r>
            <a:r>
              <a:rPr lang="en-US" altLang="en-US" sz="1000">
                <a:solidFill>
                  <a:srgbClr val="333333"/>
                </a:solidFill>
                <a:hlinkClick r:id="rId3"/>
              </a:rPr>
              <a:t>https://doi.org/10.1093/cercor/bhu106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Scatterplots of the horizontal (abscissa) and vertical (ordinate) eye displacements (in degrees) of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Scatterplots of the horizontal (abscissa) and vertical (ordinate) eye displacements (in degrees) of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2024-04-26T22:52:00Z</dcterms:modified>
</cp:coreProperties>
</file>