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9AD557-1494-4C1E-ADF6-F87EC1B2EA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E991D-D9A4-4AAE-84AE-8978B7CBEC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FMRP immunohistochemistry in mouse brain. FMRP staining of brain regions of mice with wt (∼10), low (82, 89 and 96) and high (175, 181 and 222) CGG-repeat lengths.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E6A43-748B-40A0-80D3-7BF6ECD1B4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3228–3238,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FMRP immunohistochemistry in mouse brain. FMRP staining of brain regions of mice with wt (∼10), low (82, 89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FMRP immunohistochemistry in mouse brain. FMRP staining of brain regions of mice with wt (∼10), low (82, 89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2024-04-26T22:07:21Z</dcterms:modified>
</cp:coreProperties>
</file>