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BE1957-3DC6-44D3-AE04-B80BE4ADC0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CB468C-435D-4A1F-9F7A-4C238BD3C6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Constant-frequency values of the 2nd harmonics (CF 2nd harmonic) of 100 echolocation calls (samples) emitted by Pteronotus quadridens, P. macleayii, and P. parnellii while flying out (FO) of the cave. Also shown are mean values and ranges (vertical lines) of the 3 species flying out of the cave and while flying in a confined space (CS).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276C95-A4DC-4F81-94A2-0BA4BE091A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5-MAMM-A-124R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87, Issue 2, 21 April 2006, Pages 324–330, </a:t>
            </a:r>
            <a:r>
              <a:rPr lang="en-US" altLang="en-US" sz="1000">
                <a:solidFill>
                  <a:srgbClr val="333333"/>
                </a:solidFill>
                <a:hlinkClick r:id="rId3"/>
              </a:rPr>
              <a:t>https://doi.org/10.1644/05-MAMM-A-124R1.1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Constant-frequency values of the 2nd harmonics (CF 2nd harmonic) of 100 echolocation calls (samples) emitted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Constant-frequency values of the 2nd harmonics (CF 2nd harmonic) of 100 echolocation calls (samples) emitted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2024-04-26T15:31:00Z</dcterms:modified>
</cp:coreProperties>
</file>