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1E90104-B664-49EE-802D-4FEED78603A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F8B6B79-67AE-4C63-A349-0B3F2A5222F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 of acetylcholine on absolute change in forearm blood flow (FBF) during saline infusion and following a 60-min infusion of the ETA receptor antagonist BQ123 and the ETB receptor antagonist BQ788 in patients with atherosclerosis. Means±SEM; n=37. Modified and reproduced with permission from [40]. © Blackwell publishing.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2007,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04608A9-E47A-4267-AF17-8F0B7CC52E7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j.cardiores.2007.06.00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76, Issue 1, October 2007, Pages 8–18,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https://doi.org/10.1016/j.cardiores.2007.06.004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 </a:t>
            </a:r>
            <a:r>
              <a:rPr lang="en-US" altLang="en-US" b="0"/>
              <a:t>Effect of acetylcholine on absolute change in forearm blood flow (FBF) during saline infusion and following 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3 Effect of acetylcholine on absolute change in forearm blood flow (FBF) during saline infusion and following 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2024-09-19T03:44:58Z</dcterms:modified>
</cp:coreProperties>
</file>