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2AECB-958E-4AAC-97EE-1A47F5CBD3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CBBC4-F26D-400D-B3FC-63E4327F8D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acetylcholine on absolute change in forearm blood flow (FBF) during saline infusion and following a 60-min infusion of the ETA receptor antagonist BQ123 and the ETB receptor antagonist BQ788 in patients with atherosclerosis. Means±SEM; n=37. Modified and reproduced with permission from [40]. © Blackwell publishing.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FECCA-5C19-468B-A0BC-BF8E67EA2F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6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76, Issue 1, October 2007, Pages 8–18,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https://doi.org/10.1016/j.cardiores.2007.06.004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 of acetylcholine on absolute change in forearm blood flow (FBF) during saline infusion and following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Effect of acetylcholine on absolute change in forearm blood flow (FBF) during saline infusion and following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2024-09-20T04:54:41Z</dcterms:modified>
</cp:coreProperties>
</file>