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94813-F554-4E51-B2EF-FF731F5788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0B794-3675-45CF-B9E3-2FB8ED1B15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acetylcholine on absolute change in forearm blood flow (FBF) during saline infusion and following a 60-min infusion of the ETA receptor antagonist BQ123 and the ETB receptor antagonist BQ788 in patients with atherosclerosis. Means±SEM; n=37. Modified and reproduced with permission from [40]. © Blackwell publishing.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A232D3-0A4E-4FD3-A01E-3D2D0C402F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6.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76, Issue 1, October 2007, Pages 8–18,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https://doi.org/10.1016/j.cardiores.2007.06.004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Effect of acetylcholine on absolute change in forearm blood flow (FBF) during saline infusion and following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Effect of acetylcholine on absolute change in forearm blood flow (FBF) during saline infusion and following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2024-05-08T14:36:09Z</dcterms:modified>
</cp:coreProperties>
</file>