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1869D3-A29F-4653-84F8-862F722B6A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805DB8-6686-4DFE-93EF-31050BC868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BB6E05-D16C-4442-8ECB-D0AB3779D6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2024-04-27T01:55:20Z</dcterms:modified>
</cp:coreProperties>
</file>