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295DE8-0B8F-4D9B-9FA7-770C95EA48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17F4C5-D6A5-4F22-8283-53AA2B7B58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2C3D26-2D53-4737-B3BE-DFCAF947F3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2024-05-01T22:10:00Z</dcterms:modified>
</cp:coreProperties>
</file>