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716157-ED12-4586-A3D8-28C840794F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F6D970-77E0-4832-8C2E-FFBE2EB325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CD6A43-D066-4DF4-BC74-DCBA610215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2024-05-01T21:51:59Z</dcterms:modified>
</cp:coreProperties>
</file>