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ED17AA-74F0-4A7F-A7FD-E896E2F25A9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4C4330-0A5C-49D9-8C9E-19B65B8C395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2. Five studies that attempted to separate error and conflict-related activations were included in this map. Error-related activations are shown as crosses and conflict-related activations are shown as squares: Yellow (Kiehl et al., 2000); green (Braver et al., 2001; red (Garavan et al., 2004); blue (Ullsperger and von Cramon, 2001); light blue (Ullsperger and von Cramon, 2003). The pink point represents an activation implicated in both error detection and response conflict. The white point represents the average focus of error activations and the black square represents the average focus of conflict-related activations.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D4079A-3B61-4767-837C-88E7340EA17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5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9, September 2004, Pages 986–994, </a:t>
            </a:r>
            <a:r>
              <a:rPr lang="en-US" altLang="en-US" sz="1000">
                <a:solidFill>
                  <a:srgbClr val="333333"/>
                </a:solidFill>
                <a:hlinkClick r:id="rId3"/>
              </a:rPr>
              <a:t>https://doi.org/10.1093/cercor/bhh059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2. Five studies that attempted to separate error and conflict-related activations were included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2. Five studies that attempted to separate error and conflict-related activations were included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2024-04-26T07:01:14Z</dcterms:modified>
</cp:coreProperties>
</file>