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53A9A-78C8-4433-9696-D26710C1D3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3E98E-DA33-4154-8F48-D4AF48DF1D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Echocardiography. (A) Typical example of echocardiography data showing LVIDd, LVIDs and FS in Cypher knockout (CKO) and control littermate hearts. (B) LVIDd, (C) LVIDs, (D) FS and (E) EDD/PWD results in CKO mice and control littermates at various ages as indicated (n = 4) for each group. LVIDd, end-diastolic left ventricular internal dimension at end-diastole; LVIDs, end-systolic left ventricular internal dimension; %FS, percentage of fractional shortening; EDD/PWD, end-diastolic dimension/diastolic posterior wall thickness; #P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14356-8AB4-4113-B9F9-D6F30E0C8F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4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4, 15 February 2009, Pages 701–713,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https://doi.org/10.1093/hmg/ddn400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Echocardiography. (A) Typical example of echocardiography data showing LVIDd, LVIDs and FS in Cypher knockout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Echocardiography. (A) Typical example of echocardiography data showing LVIDd, LVIDs and FS in Cypher knockout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2024-04-27T03:02:15Z</dcterms:modified>
</cp:coreProperties>
</file>